
<file path=[Content_Types].xml><?xml version="1.0" encoding="utf-8"?>
<Types xmlns="http://schemas.openxmlformats.org/package/2006/content-types">
  <Default Extension="bmp" ContentType="image/bmp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5" r:id="rId11"/>
  </p:sldIdLst>
  <p:sldSz cx="12192000" cy="6858000"/>
  <p:notesSz cx="12192000" cy="6858000"/>
  <p:defaultTextStyle/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42" d="100"/>
          <a:sy n="42" d="100"/>
        </p:scale>
        <p:origin x="60" y="6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bmp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bmp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bmp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bmp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ew Shape"/>
          <p:cNvSpPr>
            <a:spLocks noGrp="1"/>
          </p:cNvSpPr>
          <p:nvPr>
            <p:ph type="body"/>
          </p:nvPr>
        </p:nvSpPr>
        <p:spPr>
          <a:xfrm>
            <a:off x="507999" y="889000"/>
            <a:ext cx="11176000" cy="1054100"/>
          </a:xfrm>
          <a:prstGeom prst="rect">
            <a:avLst/>
          </a:prstGeom>
          <a:noFill/>
          <a:ln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>
              <a:shade val="50000"/>
            </a:schemeClr>
          </a:fillRef>
          <a:effectRef idx="0">
            <a:schemeClr val="accent1">
              <a:shade val="50000"/>
            </a:schemeClr>
          </a:effectRef>
          <a:fontRef idx="major">
            <a:schemeClr val="lt1"/>
          </a:fontRef>
        </p:style>
        <p:txBody>
          <a:bodyPr anchor="b">
            <a:normAutofit/>
          </a:bodyPr>
          <a:lstStyle>
            <a:lvl1pPr algn="ctr">
              <a:defRPr sz="7186">
                <a:solidFill>
                  <a:srgbClr val="483123"/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id="3" name="New Shape"/>
          <p:cNvSpPr>
            <a:spLocks noGrp="1"/>
          </p:cNvSpPr>
          <p:nvPr>
            <p:ph type="body" idx="1"/>
          </p:nvPr>
        </p:nvSpPr>
        <p:spPr>
          <a:xfrm>
            <a:off x="889000" y="1968500"/>
            <a:ext cx="10414000" cy="698500"/>
          </a:xfrm>
          <a:prstGeom prst="rect">
            <a:avLst/>
          </a:prstGeom>
          <a:noFill/>
          <a:ln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>
              <a:shade val="50000"/>
            </a:schemeClr>
          </a:fillRef>
          <a:effectRef idx="0">
            <a:schemeClr val="accent1">
              <a:shade val="50000"/>
            </a:schemeClr>
          </a:effectRef>
          <a:fontRef idx="major">
            <a:schemeClr val="lt1"/>
          </a:fontRef>
        </p:style>
        <p:txBody>
          <a:bodyPr anchor="ctr">
            <a:normAutofit/>
          </a:bodyPr>
          <a:lstStyle>
            <a:lvl1pPr algn="ctr">
              <a:defRPr sz="3826">
                <a:solidFill>
                  <a:srgbClr val="691B04"/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id="4" name="New Shape"/>
          <p:cNvSpPr>
            <a:spLocks noGrp="1"/>
          </p:cNvSpPr>
          <p:nvPr>
            <p:ph type="body" idx="2"/>
          </p:nvPr>
        </p:nvSpPr>
        <p:spPr>
          <a:xfrm>
            <a:off x="3098800" y="2794000"/>
            <a:ext cx="5994400" cy="520700"/>
          </a:xfrm>
          <a:prstGeom prst="rect">
            <a:avLst/>
          </a:prstGeom>
          <a:noFill/>
          <a:ln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>
              <a:shade val="50000"/>
            </a:schemeClr>
          </a:fillRef>
          <a:effectRef idx="0">
            <a:schemeClr val="accent1">
              <a:shade val="50000"/>
            </a:schemeClr>
          </a:effectRef>
          <a:fontRef idx="major">
            <a:schemeClr val="lt1"/>
          </a:fontRef>
        </p:style>
        <p:txBody>
          <a:bodyPr anchor="t">
            <a:normAutofit/>
          </a:bodyPr>
          <a:lstStyle>
            <a:lvl1pPr algn="ctr">
              <a:defRPr sz="3826">
                <a:solidFill>
                  <a:srgbClr val="691B04"/>
                </a:solidFill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/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ew Shape"/>
          <p:cNvSpPr>
            <a:spLocks noGrp="1"/>
          </p:cNvSpPr>
          <p:nvPr>
            <p:ph type="body"/>
          </p:nvPr>
        </p:nvSpPr>
        <p:spPr>
          <a:xfrm>
            <a:off x="507999" y="825499"/>
            <a:ext cx="11176000" cy="1225550"/>
          </a:xfrm>
          <a:prstGeom prst="rect">
            <a:avLst/>
          </a:prstGeom>
          <a:noFill/>
          <a:ln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>
              <a:shade val="50000"/>
            </a:schemeClr>
          </a:fillRef>
          <a:effectRef idx="0">
            <a:schemeClr val="accent1">
              <a:shade val="50000"/>
            </a:schemeClr>
          </a:effectRef>
          <a:fontRef idx="major">
            <a:schemeClr val="lt1"/>
          </a:fontRef>
        </p:style>
        <p:txBody>
          <a:bodyPr anchor="ctr">
            <a:normAutofit/>
          </a:bodyPr>
          <a:lstStyle>
            <a:lvl1pPr algn="ctr">
              <a:defRPr sz="8773">
                <a:solidFill>
                  <a:srgbClr val="483123"/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id="3" name="New Shape"/>
          <p:cNvSpPr>
            <a:spLocks noGrp="1"/>
          </p:cNvSpPr>
          <p:nvPr>
            <p:ph type="body" idx="1"/>
          </p:nvPr>
        </p:nvSpPr>
        <p:spPr>
          <a:xfrm>
            <a:off x="1193800" y="2095500"/>
            <a:ext cx="9804400" cy="571500"/>
          </a:xfrm>
          <a:prstGeom prst="rect">
            <a:avLst/>
          </a:prstGeom>
          <a:noFill/>
          <a:ln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>
              <a:shade val="50000"/>
            </a:schemeClr>
          </a:fillRef>
          <a:effectRef idx="0">
            <a:schemeClr val="accent1">
              <a:shade val="50000"/>
            </a:schemeClr>
          </a:effectRef>
          <a:fontRef idx="major">
            <a:schemeClr val="lt1"/>
          </a:fontRef>
        </p:style>
        <p:txBody>
          <a:bodyPr anchor="ctr">
            <a:normAutofit/>
          </a:bodyPr>
          <a:lstStyle>
            <a:lvl1pPr algn="ctr">
              <a:defRPr sz="3826">
                <a:solidFill>
                  <a:srgbClr val="691B04"/>
                </a:solidFill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ew Shape"/>
          <p:cNvSpPr>
            <a:spLocks noGrp="1"/>
          </p:cNvSpPr>
          <p:nvPr>
            <p:ph type="body"/>
          </p:nvPr>
        </p:nvSpPr>
        <p:spPr>
          <a:xfrm>
            <a:off x="507999" y="1428750"/>
            <a:ext cx="11176000" cy="5162550"/>
          </a:xfrm>
          <a:prstGeom prst="rect">
            <a:avLst/>
          </a:prstGeom>
          <a:noFill/>
          <a:ln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>
              <a:shade val="50000"/>
            </a:schemeClr>
          </a:fillRef>
          <a:effectRef idx="0">
            <a:schemeClr val="accent1">
              <a:shade val="50000"/>
            </a:schemeClr>
          </a:effectRef>
          <a:fontRef idx="major">
            <a:schemeClr val="lt1"/>
          </a:fontRef>
        </p:style>
        <p:txBody>
          <a:bodyPr anchor="ctr">
            <a:normAutofit/>
          </a:bodyPr>
          <a:lstStyle>
            <a:lvl1pPr algn="l">
              <a:defRPr sz="4013">
                <a:solidFill>
                  <a:srgbClr val="FFFFF3"/>
                </a:solidFill>
              </a:defRPr>
            </a:lvl1pPr>
          </a:lstStyle>
          <a:p>
            <a:pPr algn="l"/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ew Shape"/>
          <p:cNvSpPr>
            <a:spLocks noGrp="1"/>
          </p:cNvSpPr>
          <p:nvPr>
            <p:ph type="body"/>
          </p:nvPr>
        </p:nvSpPr>
        <p:spPr>
          <a:xfrm>
            <a:off x="507999" y="825499"/>
            <a:ext cx="11176000" cy="1225550"/>
          </a:xfrm>
          <a:prstGeom prst="rect">
            <a:avLst/>
          </a:prstGeom>
          <a:noFill/>
          <a:ln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>
              <a:shade val="50000"/>
            </a:schemeClr>
          </a:fillRef>
          <a:effectRef idx="0">
            <a:schemeClr val="accent1">
              <a:shade val="50000"/>
            </a:schemeClr>
          </a:effectRef>
          <a:fontRef idx="major">
            <a:schemeClr val="lt1"/>
          </a:fontRef>
        </p:style>
        <p:txBody>
          <a:bodyPr anchor="ctr">
            <a:normAutofit/>
          </a:bodyPr>
          <a:lstStyle>
            <a:lvl1pPr algn="ctr">
              <a:defRPr sz="8773">
                <a:solidFill>
                  <a:srgbClr val="483123"/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id="3" name="New Shape"/>
          <p:cNvSpPr>
            <a:spLocks noGrp="1"/>
          </p:cNvSpPr>
          <p:nvPr>
            <p:ph type="body" idx="1"/>
          </p:nvPr>
        </p:nvSpPr>
        <p:spPr>
          <a:xfrm>
            <a:off x="1193800" y="2095500"/>
            <a:ext cx="9804400" cy="571500"/>
          </a:xfrm>
          <a:prstGeom prst="rect">
            <a:avLst/>
          </a:prstGeom>
          <a:noFill/>
          <a:ln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>
              <a:shade val="50000"/>
            </a:schemeClr>
          </a:fillRef>
          <a:effectRef idx="0">
            <a:schemeClr val="accent1">
              <a:shade val="50000"/>
            </a:schemeClr>
          </a:effectRef>
          <a:fontRef idx="major">
            <a:schemeClr val="lt1"/>
          </a:fontRef>
        </p:style>
        <p:txBody>
          <a:bodyPr anchor="ctr">
            <a:normAutofit/>
          </a:bodyPr>
          <a:lstStyle>
            <a:lvl1pPr algn="ctr">
              <a:defRPr sz="3826">
                <a:solidFill>
                  <a:srgbClr val="691B04"/>
                </a:solidFill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ew Shape"/>
          <p:cNvSpPr>
            <a:spLocks noGrp="1"/>
          </p:cNvSpPr>
          <p:nvPr>
            <p:ph type="body"/>
          </p:nvPr>
        </p:nvSpPr>
        <p:spPr>
          <a:xfrm>
            <a:off x="507999" y="1428750"/>
            <a:ext cx="11176000" cy="5162550"/>
          </a:xfrm>
          <a:prstGeom prst="rect">
            <a:avLst/>
          </a:prstGeom>
          <a:noFill/>
          <a:ln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>
              <a:shade val="50000"/>
            </a:schemeClr>
          </a:fillRef>
          <a:effectRef idx="0">
            <a:schemeClr val="accent1">
              <a:shade val="50000"/>
            </a:schemeClr>
          </a:effectRef>
          <a:fontRef idx="major">
            <a:schemeClr val="lt1"/>
          </a:fontRef>
        </p:style>
        <p:txBody>
          <a:bodyPr anchor="ctr">
            <a:normAutofit/>
          </a:bodyPr>
          <a:lstStyle>
            <a:lvl1pPr algn="l">
              <a:defRPr sz="4013">
                <a:solidFill>
                  <a:srgbClr val="FFFFF3"/>
                </a:solidFill>
              </a:defRPr>
            </a:lvl1pPr>
          </a:lstStyle>
          <a:p>
            <a:pPr algn="l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ew Shape"/>
          <p:cNvSpPr>
            <a:spLocks noGrp="1"/>
          </p:cNvSpPr>
          <p:nvPr>
            <p:ph type="body"/>
          </p:nvPr>
        </p:nvSpPr>
        <p:spPr>
          <a:xfrm>
            <a:off x="507999" y="825499"/>
            <a:ext cx="11176000" cy="1225550"/>
          </a:xfrm>
          <a:prstGeom prst="rect">
            <a:avLst/>
          </a:prstGeom>
          <a:noFill/>
          <a:ln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>
              <a:shade val="50000"/>
            </a:schemeClr>
          </a:fillRef>
          <a:effectRef idx="0">
            <a:schemeClr val="accent1">
              <a:shade val="50000"/>
            </a:schemeClr>
          </a:effectRef>
          <a:fontRef idx="major">
            <a:schemeClr val="lt1"/>
          </a:fontRef>
        </p:style>
        <p:txBody>
          <a:bodyPr anchor="ctr">
            <a:normAutofit/>
          </a:bodyPr>
          <a:lstStyle>
            <a:lvl1pPr algn="ctr">
              <a:defRPr sz="8773">
                <a:solidFill>
                  <a:srgbClr val="483123"/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id="3" name="New Shape"/>
          <p:cNvSpPr>
            <a:spLocks noGrp="1"/>
          </p:cNvSpPr>
          <p:nvPr>
            <p:ph type="body" idx="1"/>
          </p:nvPr>
        </p:nvSpPr>
        <p:spPr>
          <a:xfrm>
            <a:off x="1193800" y="2095500"/>
            <a:ext cx="9804400" cy="571500"/>
          </a:xfrm>
          <a:prstGeom prst="rect">
            <a:avLst/>
          </a:prstGeom>
          <a:noFill/>
          <a:ln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>
              <a:shade val="50000"/>
            </a:schemeClr>
          </a:fillRef>
          <a:effectRef idx="0">
            <a:schemeClr val="accent1">
              <a:shade val="50000"/>
            </a:schemeClr>
          </a:effectRef>
          <a:fontRef idx="major">
            <a:schemeClr val="lt1"/>
          </a:fontRef>
        </p:style>
        <p:txBody>
          <a:bodyPr anchor="ctr">
            <a:normAutofit/>
          </a:bodyPr>
          <a:lstStyle>
            <a:lvl1pPr algn="ctr">
              <a:defRPr sz="3826">
                <a:solidFill>
                  <a:srgbClr val="691B04"/>
                </a:solidFill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ew Shape"/>
          <p:cNvSpPr>
            <a:spLocks noGrp="1"/>
          </p:cNvSpPr>
          <p:nvPr>
            <p:ph type="body"/>
          </p:nvPr>
        </p:nvSpPr>
        <p:spPr>
          <a:xfrm>
            <a:off x="507999" y="825499"/>
            <a:ext cx="11176000" cy="1225550"/>
          </a:xfrm>
          <a:prstGeom prst="rect">
            <a:avLst/>
          </a:prstGeom>
          <a:noFill/>
          <a:ln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>
              <a:shade val="50000"/>
            </a:schemeClr>
          </a:fillRef>
          <a:effectRef idx="0">
            <a:schemeClr val="accent1">
              <a:shade val="50000"/>
            </a:schemeClr>
          </a:effectRef>
          <a:fontRef idx="major">
            <a:schemeClr val="lt1"/>
          </a:fontRef>
        </p:style>
        <p:txBody>
          <a:bodyPr anchor="ctr">
            <a:normAutofit/>
          </a:bodyPr>
          <a:lstStyle>
            <a:lvl1pPr algn="ctr">
              <a:defRPr sz="8773">
                <a:solidFill>
                  <a:srgbClr val="483123"/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id="3" name="New Shape"/>
          <p:cNvSpPr>
            <a:spLocks noGrp="1"/>
          </p:cNvSpPr>
          <p:nvPr>
            <p:ph type="body" idx="1"/>
          </p:nvPr>
        </p:nvSpPr>
        <p:spPr>
          <a:xfrm>
            <a:off x="1193800" y="2095500"/>
            <a:ext cx="9804400" cy="571500"/>
          </a:xfrm>
          <a:prstGeom prst="rect">
            <a:avLst/>
          </a:prstGeom>
          <a:noFill/>
          <a:ln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>
              <a:shade val="50000"/>
            </a:schemeClr>
          </a:fillRef>
          <a:effectRef idx="0">
            <a:schemeClr val="accent1">
              <a:shade val="50000"/>
            </a:schemeClr>
          </a:effectRef>
          <a:fontRef idx="major">
            <a:schemeClr val="lt1"/>
          </a:fontRef>
        </p:style>
        <p:txBody>
          <a:bodyPr anchor="ctr">
            <a:normAutofit/>
          </a:bodyPr>
          <a:lstStyle>
            <a:lvl1pPr algn="ctr">
              <a:defRPr sz="3826">
                <a:solidFill>
                  <a:srgbClr val="691B04"/>
                </a:solidFill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ew Shape"/>
          <p:cNvSpPr>
            <a:spLocks noGrp="1"/>
          </p:cNvSpPr>
          <p:nvPr>
            <p:ph type="body"/>
          </p:nvPr>
        </p:nvSpPr>
        <p:spPr>
          <a:xfrm>
            <a:off x="501650" y="819150"/>
            <a:ext cx="11182350" cy="1231900"/>
          </a:xfrm>
          <a:prstGeom prst="rect">
            <a:avLst/>
          </a:prstGeom>
          <a:noFill/>
          <a:ln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>
              <a:shade val="50000"/>
            </a:schemeClr>
          </a:fillRef>
          <a:effectRef idx="0">
            <a:schemeClr val="accent1">
              <a:shade val="50000"/>
            </a:schemeClr>
          </a:effectRef>
          <a:fontRef idx="major">
            <a:schemeClr val="lt1"/>
          </a:fontRef>
        </p:style>
        <p:txBody>
          <a:bodyPr anchor="ctr">
            <a:normAutofit/>
          </a:bodyPr>
          <a:lstStyle>
            <a:lvl1pPr algn="ctr">
              <a:defRPr sz="8773">
                <a:solidFill>
                  <a:srgbClr val="483123"/>
                </a:solidFill>
              </a:defRPr>
            </a:lvl1pPr>
          </a:lstStyle>
          <a:p>
            <a:pPr algn="ctr"/>
            <a:endParaRPr/>
          </a:p>
        </p:txBody>
      </p:sp>
      <p:sp>
        <p:nvSpPr>
          <p:cNvPr id="3" name="New Shape"/>
          <p:cNvSpPr>
            <a:spLocks noGrp="1"/>
          </p:cNvSpPr>
          <p:nvPr>
            <p:ph type="body" idx="1"/>
          </p:nvPr>
        </p:nvSpPr>
        <p:spPr>
          <a:xfrm>
            <a:off x="1193800" y="2095500"/>
            <a:ext cx="9804400" cy="571500"/>
          </a:xfrm>
          <a:prstGeom prst="rect">
            <a:avLst/>
          </a:prstGeom>
          <a:noFill/>
          <a:ln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>
              <a:shade val="50000"/>
            </a:schemeClr>
          </a:fillRef>
          <a:effectRef idx="0">
            <a:schemeClr val="accent1">
              <a:shade val="50000"/>
            </a:schemeClr>
          </a:effectRef>
          <a:fontRef idx="major">
            <a:schemeClr val="lt1"/>
          </a:fontRef>
        </p:style>
        <p:txBody>
          <a:bodyPr anchor="ctr">
            <a:normAutofit/>
          </a:bodyPr>
          <a:lstStyle>
            <a:lvl1pPr algn="ctr">
              <a:defRPr sz="3826">
                <a:solidFill>
                  <a:srgbClr val="691B04"/>
                </a:solidFill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ew Shape"/>
          <p:cNvSpPr>
            <a:spLocks noGrp="1"/>
          </p:cNvSpPr>
          <p:nvPr>
            <p:ph type="body"/>
          </p:nvPr>
        </p:nvSpPr>
        <p:spPr>
          <a:xfrm>
            <a:off x="507999" y="1428750"/>
            <a:ext cx="11176000" cy="5162550"/>
          </a:xfrm>
          <a:prstGeom prst="rect">
            <a:avLst/>
          </a:prstGeom>
          <a:noFill/>
          <a:ln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>
              <a:shade val="50000"/>
            </a:schemeClr>
          </a:fillRef>
          <a:effectRef idx="0">
            <a:schemeClr val="accent1">
              <a:shade val="50000"/>
            </a:schemeClr>
          </a:effectRef>
          <a:fontRef idx="major">
            <a:schemeClr val="lt1"/>
          </a:fontRef>
        </p:style>
        <p:txBody>
          <a:bodyPr anchor="ctr">
            <a:normAutofit/>
          </a:bodyPr>
          <a:lstStyle>
            <a:lvl1pPr algn="l">
              <a:defRPr sz="4013">
                <a:solidFill>
                  <a:srgbClr val="FFFFF3"/>
                </a:solidFill>
              </a:defRPr>
            </a:lvl1pPr>
          </a:lstStyle>
          <a:p>
            <a:pPr algn="l"/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ide Mast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bmp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bmp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bmp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bmp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bmp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bmp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bmp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bmp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dujye7n3e5wjl.cloudfront.net/photographs/1080-tall/time-100-influential-photos-jeff-widener-tank-man-81.jpg">
            <a:extLst>
              <a:ext uri="{FF2B5EF4-FFF2-40B4-BE49-F238E27FC236}">
                <a16:creationId xmlns:a16="http://schemas.microsoft.com/office/drawing/2014/main" id="{EFBEE4B6-A09A-408A-B28E-9B086E1EA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11767"/>
            <a:ext cx="12579928" cy="816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8251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noFill/>
        <a:pattFill/>
        <a:grpFill/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0">
              <a:schemeClr val="phClr">
                <a:tint val="50000"/>
                <a:satMod val="300000"/>
              </a:schemeClr>
            </a:gs>
            <a:gs pos="0">
              <a:schemeClr val="phClr">
                <a:tint val="50000"/>
                <a:satMod val="30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50000"/>
                <a:satMod val="300000"/>
              </a:schemeClr>
            </a:gs>
            <a:gs pos="0">
              <a:schemeClr val="phClr">
                <a:tint val="50000"/>
                <a:satMod val="30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Liam Maguire</cp:lastModifiedBy>
  <cp:revision>1</cp:revision>
  <dcterms:modified xsi:type="dcterms:W3CDTF">2018-10-19T21:46:11Z</dcterms:modified>
</cp:coreProperties>
</file>